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DEA60-9EE3-44E9-9572-41AD7EE83B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8E03A-AB86-4C79-930F-45C69947225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Oxygen cylinder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Overview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 smtClean="0"/>
              <a:t>How to use?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Care of cylinder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Caution during use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How to connect Oxygen cylinder?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447800"/>
            <a:ext cx="6553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10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Essentials of Cylinder for oxygen delivery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200000"/>
              </a:lnSpc>
            </a:pPr>
            <a:r>
              <a:rPr lang="en-US" dirty="0" smtClean="0"/>
              <a:t>Pressure </a:t>
            </a:r>
            <a:r>
              <a:rPr lang="en-US" dirty="0"/>
              <a:t>regulator</a:t>
            </a:r>
          </a:p>
          <a:p>
            <a:pPr lvl="0">
              <a:lnSpc>
                <a:spcPct val="200000"/>
              </a:lnSpc>
            </a:pPr>
            <a:r>
              <a:rPr lang="en-US" dirty="0" smtClean="0"/>
              <a:t>Flow </a:t>
            </a:r>
            <a:r>
              <a:rPr lang="en-US" dirty="0"/>
              <a:t>meter are required to adjust the </a:t>
            </a:r>
            <a:r>
              <a:rPr lang="en-US" dirty="0" smtClean="0"/>
              <a:t>amount delivered </a:t>
            </a:r>
            <a:r>
              <a:rPr lang="en-US" dirty="0"/>
              <a:t>to the </a:t>
            </a:r>
            <a:r>
              <a:rPr lang="en-US" dirty="0" smtClean="0"/>
              <a:t>patient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How to check leak in the cylinder?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 smtClean="0"/>
              <a:t>Hissing </a:t>
            </a:r>
            <a:r>
              <a:rPr lang="en-US" dirty="0"/>
              <a:t>noise </a:t>
            </a:r>
            <a:r>
              <a:rPr lang="en-US" dirty="0" smtClean="0"/>
              <a:t>once the flow meter is started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Close </a:t>
            </a:r>
            <a:r>
              <a:rPr lang="en-US" dirty="0"/>
              <a:t>valve, remove connection, check and refit the connector to the cylinder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b="1" dirty="0" smtClean="0"/>
              <a:t>Storage of cylinder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Ensure the oxygen cylinders are stored in a safe and secure area where they cannot fall over and cause injury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Do </a:t>
            </a:r>
            <a:r>
              <a:rPr lang="en-US" dirty="0"/>
              <a:t>not store or use cylinders near naked flames, sources of ignition or combustible </a:t>
            </a:r>
            <a:r>
              <a:rPr lang="en-US" dirty="0" smtClean="0"/>
              <a:t>materials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Smoking </a:t>
            </a:r>
            <a:r>
              <a:rPr lang="en-US" dirty="0"/>
              <a:t>should not be permitted in the vicinity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Thank you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118</Words>
  <Application>Microsoft Office PowerPoint</Application>
  <PresentationFormat>On-screen Show 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Oxygen cylinder</vt:lpstr>
      <vt:lpstr>Overview</vt:lpstr>
      <vt:lpstr>How to connect Oxygen cylinder?</vt:lpstr>
      <vt:lpstr>Essentials of Cylinder for oxygen delivery</vt:lpstr>
      <vt:lpstr>How to check leak in the cylinder?</vt:lpstr>
      <vt:lpstr>Storage of cylinder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Oxygen cylinder</dc:title>
  <dc:creator>admin</dc:creator>
  <cp:lastModifiedBy>Designo</cp:lastModifiedBy>
  <cp:revision>6</cp:revision>
  <dcterms:created xsi:type="dcterms:W3CDTF">2016-10-11T17:07:20Z</dcterms:created>
  <dcterms:modified xsi:type="dcterms:W3CDTF">2017-06-13T09:27:16Z</dcterms:modified>
</cp:coreProperties>
</file>